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9" r:id="rId3"/>
    <p:sldId id="260" r:id="rId4"/>
    <p:sldId id="261" r:id="rId5"/>
    <p:sldId id="262" r:id="rId6"/>
    <p:sldId id="263" r:id="rId7"/>
    <p:sldId id="258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9" d="100"/>
          <a:sy n="59" d="100"/>
        </p:scale>
        <p:origin x="-774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48D046-F95C-4882-9038-C1023C49A76D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139233-7D6C-46AB-AFAE-28F64BCCAB2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carry out – </a:t>
            </a:r>
            <a:r>
              <a:rPr lang="cs-CZ" dirty="0" smtClean="0"/>
              <a:t>provést,</a:t>
            </a:r>
            <a:r>
              <a:rPr lang="cs-CZ" baseline="0" dirty="0" smtClean="0"/>
              <a:t> uskutečnit</a:t>
            </a:r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139233-7D6C-46AB-AFAE-28F64BCCAB25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233E8-24E3-496E-AAA4-34DE6A1F03AC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AF25D-CAC2-45A5-A1BA-A10106505B4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233E8-24E3-496E-AAA4-34DE6A1F03AC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AF25D-CAC2-45A5-A1BA-A10106505B4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233E8-24E3-496E-AAA4-34DE6A1F03AC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AF25D-CAC2-45A5-A1BA-A10106505B4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233E8-24E3-496E-AAA4-34DE6A1F03AC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AF25D-CAC2-45A5-A1BA-A10106505B4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233E8-24E3-496E-AAA4-34DE6A1F03AC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AF25D-CAC2-45A5-A1BA-A10106505B4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233E8-24E3-496E-AAA4-34DE6A1F03AC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AF25D-CAC2-45A5-A1BA-A10106505B4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233E8-24E3-496E-AAA4-34DE6A1F03AC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AF25D-CAC2-45A5-A1BA-A10106505B4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233E8-24E3-496E-AAA4-34DE6A1F03AC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AF25D-CAC2-45A5-A1BA-A10106505B4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233E8-24E3-496E-AAA4-34DE6A1F03AC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AF25D-CAC2-45A5-A1BA-A10106505B4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233E8-24E3-496E-AAA4-34DE6A1F03AC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AF25D-CAC2-45A5-A1BA-A10106505B4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233E8-24E3-496E-AAA4-34DE6A1F03AC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AF25D-CAC2-45A5-A1BA-A10106505B4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6233E8-24E3-496E-AAA4-34DE6A1F03AC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DAF25D-CAC2-45A5-A1BA-A10106505B4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323528" y="2780928"/>
            <a:ext cx="84604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Název školy: Střední zdravotnická škola a vyšší odborná škola zdravotnická Karlovy Vary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Číslo projektu: CZ.1.07/1.5.00/34.0953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Vzdělávací materiál: </a:t>
            </a:r>
            <a:r>
              <a:rPr lang="en-GB" sz="16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Make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a </a:t>
            </a:r>
            <a:r>
              <a:rPr lang="cs-CZ" sz="16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do</a:t>
            </a:r>
            <a:endParaRPr lang="en-GB" sz="1600" i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Šablona III/2 Inovace a zkvalitnění výuky prostřednictvím ICT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Název materiálu: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VY_32_INOVACE_ANJ.2.</a:t>
            </a:r>
            <a:r>
              <a:rPr lang="en-GB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r>
              <a:rPr lang="cs-CZ" sz="16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6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Datum tvorby: 17.3.2014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Vyučovací předmět, ročník, obor: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ANJ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2. ročník, všechny obory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Autor: Mgr. Ilona Kopšová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Anotace: DUM využívá ICT při výuce, motivuje a aktivuje žáky. Inovuje a zkvalitňuje výuku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anglického jazyka.  Učí správně používat slovesa </a:t>
            </a:r>
            <a:r>
              <a:rPr lang="en-GB" sz="16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make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 </a:t>
            </a:r>
            <a:r>
              <a:rPr lang="cs-CZ" sz="16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do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zejména v ustálených vazbách.</a:t>
            </a:r>
          </a:p>
        </p:txBody>
      </p:sp>
      <p:pic>
        <p:nvPicPr>
          <p:cNvPr id="3" name="Obrázek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6672"/>
            <a:ext cx="777686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2483768" y="404664"/>
            <a:ext cx="38888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make</a:t>
            </a:r>
            <a:r>
              <a:rPr lang="cs-CZ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en-GB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and </a:t>
            </a:r>
            <a:r>
              <a:rPr lang="en-GB" sz="5400" b="1" i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5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do</a:t>
            </a:r>
            <a:endParaRPr lang="cs-CZ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611560" y="1484784"/>
            <a:ext cx="8136904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We often use the verb </a:t>
            </a:r>
            <a:r>
              <a:rPr lang="en-GB" sz="44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make</a:t>
            </a:r>
            <a:r>
              <a:rPr lang="en-GB" sz="44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GB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to</a:t>
            </a:r>
          </a:p>
          <a:p>
            <a:pPr algn="ctr"/>
            <a:r>
              <a:rPr lang="en-GB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talk about creating something </a:t>
            </a:r>
            <a:r>
              <a:rPr lang="en-GB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or causing something to happen.</a:t>
            </a:r>
            <a:endParaRPr lang="cs-CZ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539552" y="4221088"/>
            <a:ext cx="784887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We often use the verb </a:t>
            </a:r>
            <a:r>
              <a:rPr lang="en-GB" sz="44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do</a:t>
            </a:r>
            <a:r>
              <a:rPr lang="en-GB" sz="44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en-GB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to</a:t>
            </a:r>
          </a:p>
          <a:p>
            <a:pPr algn="ctr"/>
            <a:r>
              <a:rPr lang="en-GB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talk about carrying out </a:t>
            </a:r>
            <a:r>
              <a:rPr lang="en-GB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or completing any activity.</a:t>
            </a:r>
            <a:endParaRPr lang="cs-CZ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827584" y="1340768"/>
            <a:ext cx="22897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GB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make</a:t>
            </a:r>
            <a:r>
              <a:rPr lang="cs-CZ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+</a:t>
            </a:r>
            <a:endParaRPr lang="cs-CZ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755576" y="2636912"/>
            <a:ext cx="79928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an appointment   the bed   a copy   </a:t>
            </a:r>
          </a:p>
          <a:p>
            <a:r>
              <a:rPr lang="en-GB" sz="3200" dirty="0" smtClean="0"/>
              <a:t>a decision   a difference   an effort   a fire   friends   a list   a meal   a mess   a mistake   money   a noise   an offer   a phone call   a plan   preparations   progress   a promise   a speech   a suggestion   trouble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187624" y="1700808"/>
            <a:ext cx="14302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do +</a:t>
            </a:r>
            <a:endParaRPr lang="cs-CZ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115616" y="2852936"/>
            <a:ext cx="7339830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a course   an exam/test   better   business   </a:t>
            </a:r>
          </a:p>
          <a:p>
            <a:r>
              <a:rPr lang="en-GB" sz="3200" dirty="0" smtClean="0"/>
              <a:t>exercise/homework</a:t>
            </a:r>
            <a:r>
              <a:rPr lang="en-GB" sz="3200" dirty="0"/>
              <a:t> </a:t>
            </a:r>
            <a:r>
              <a:rPr lang="en-GB" sz="3200" dirty="0" smtClean="0"/>
              <a:t>  someone a favour  </a:t>
            </a:r>
          </a:p>
          <a:p>
            <a:r>
              <a:rPr lang="en-GB" sz="3200" dirty="0" smtClean="0"/>
              <a:t>the housework   research   well/badly   </a:t>
            </a:r>
          </a:p>
          <a:p>
            <a:r>
              <a:rPr lang="en-GB" sz="3200" dirty="0" smtClean="0"/>
              <a:t>my best   your hair/make-up   </a:t>
            </a:r>
          </a:p>
          <a:p>
            <a:r>
              <a:rPr lang="en-GB" sz="3200" dirty="0" smtClean="0"/>
              <a:t>thinks (for other people)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971600" y="188640"/>
            <a:ext cx="711752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GB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Complete the sentences with </a:t>
            </a:r>
          </a:p>
          <a:p>
            <a:pPr algn="ctr"/>
            <a:r>
              <a:rPr lang="en-GB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the correct forms of </a:t>
            </a:r>
            <a:r>
              <a:rPr lang="en-GB" sz="40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make </a:t>
            </a:r>
            <a:r>
              <a:rPr lang="en-GB" sz="40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or </a:t>
            </a:r>
            <a:r>
              <a:rPr lang="en-GB" sz="40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do</a:t>
            </a:r>
            <a:endParaRPr lang="cs-CZ" sz="40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79512" y="1556792"/>
            <a:ext cx="8758936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Have you </a:t>
            </a:r>
            <a:r>
              <a:rPr lang="en-GB" sz="2400" b="1" dirty="0" smtClean="0"/>
              <a:t>..........</a:t>
            </a:r>
            <a:r>
              <a:rPr lang="en-GB" sz="2400" dirty="0" smtClean="0"/>
              <a:t> a decision about the job yet?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I </a:t>
            </a:r>
            <a:r>
              <a:rPr lang="en-GB" sz="2400" b="1" dirty="0" smtClean="0"/>
              <a:t>..........</a:t>
            </a:r>
            <a:r>
              <a:rPr lang="en-GB" sz="2400" dirty="0" smtClean="0"/>
              <a:t> a lot of exercise as I want to get fit.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What things </a:t>
            </a:r>
            <a:r>
              <a:rPr lang="en-GB" sz="2400" b="1" dirty="0" smtClean="0"/>
              <a:t>..........</a:t>
            </a:r>
            <a:r>
              <a:rPr lang="en-GB" sz="2400" dirty="0" smtClean="0"/>
              <a:t>you happy.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He </a:t>
            </a:r>
            <a:r>
              <a:rPr lang="en-GB" sz="2400" b="1" dirty="0" smtClean="0"/>
              <a:t>.......... </a:t>
            </a:r>
            <a:r>
              <a:rPr lang="en-GB" sz="2400" dirty="0" smtClean="0"/>
              <a:t>a phone call.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 </a:t>
            </a:r>
            <a:r>
              <a:rPr lang="en-GB" sz="2400" b="1" dirty="0" smtClean="0"/>
              <a:t>..........</a:t>
            </a:r>
            <a:r>
              <a:rPr lang="en-GB" sz="2400" dirty="0" smtClean="0"/>
              <a:t> you </a:t>
            </a:r>
            <a:r>
              <a:rPr lang="en-GB" sz="2400" b="1" dirty="0" smtClean="0"/>
              <a:t>.......... </a:t>
            </a:r>
            <a:r>
              <a:rPr lang="en-GB" sz="2400" dirty="0" smtClean="0"/>
              <a:t>anything exciting at the weekend?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Don’t </a:t>
            </a:r>
            <a:r>
              <a:rPr lang="en-GB" sz="2400" b="1" dirty="0" smtClean="0"/>
              <a:t>..........</a:t>
            </a:r>
            <a:r>
              <a:rPr lang="en-GB" sz="2400" dirty="0" smtClean="0"/>
              <a:t> a noise. The baby’s sleeping.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He </a:t>
            </a:r>
            <a:r>
              <a:rPr lang="en-GB" sz="2400" b="1" dirty="0" smtClean="0"/>
              <a:t>..........</a:t>
            </a:r>
            <a:r>
              <a:rPr lang="en-GB" sz="2400" dirty="0" smtClean="0"/>
              <a:t> such a mess in his room that he couldn’t find anything.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We </a:t>
            </a:r>
            <a:r>
              <a:rPr lang="en-GB" sz="2400" b="1" dirty="0" smtClean="0"/>
              <a:t>..........</a:t>
            </a:r>
            <a:r>
              <a:rPr lang="en-GB" sz="2400" dirty="0" smtClean="0"/>
              <a:t> all the housework yesterday.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She always </a:t>
            </a:r>
            <a:r>
              <a:rPr lang="en-GB" sz="2400" b="1" dirty="0" smtClean="0"/>
              <a:t>..........</a:t>
            </a:r>
            <a:r>
              <a:rPr lang="en-GB" sz="2400" dirty="0" smtClean="0"/>
              <a:t> her own clothes.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 </a:t>
            </a:r>
            <a:r>
              <a:rPr lang="en-GB" sz="2400" b="1" dirty="0" smtClean="0"/>
              <a:t>..........</a:t>
            </a:r>
            <a:r>
              <a:rPr lang="en-GB" sz="2400" dirty="0" smtClean="0"/>
              <a:t> she </a:t>
            </a:r>
            <a:r>
              <a:rPr lang="en-GB" sz="2400" b="1" dirty="0" smtClean="0"/>
              <a:t>..........</a:t>
            </a:r>
            <a:r>
              <a:rPr lang="en-GB" sz="2400" dirty="0" smtClean="0"/>
              <a:t> progress with her English?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I’ll </a:t>
            </a:r>
            <a:r>
              <a:rPr lang="en-GB" sz="2400" b="1" dirty="0" smtClean="0"/>
              <a:t>..........</a:t>
            </a:r>
            <a:r>
              <a:rPr lang="en-GB" sz="2400" dirty="0" smtClean="0"/>
              <a:t> my best but I don’t know if I’ll succeed.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What </a:t>
            </a:r>
            <a:r>
              <a:rPr lang="en-GB" sz="2400" b="1" dirty="0" smtClean="0"/>
              <a:t>..........</a:t>
            </a:r>
            <a:r>
              <a:rPr lang="en-GB" sz="2400" dirty="0" smtClean="0"/>
              <a:t> you </a:t>
            </a:r>
            <a:r>
              <a:rPr lang="en-GB" sz="2400" b="1" dirty="0" smtClean="0"/>
              <a:t>..........</a:t>
            </a:r>
            <a:r>
              <a:rPr lang="en-GB" sz="2400" dirty="0" smtClean="0"/>
              <a:t> for somebody else recently?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He always </a:t>
            </a:r>
            <a:r>
              <a:rPr lang="en-GB" sz="2400" b="1" dirty="0" smtClean="0"/>
              <a:t>..........</a:t>
            </a:r>
            <a:r>
              <a:rPr lang="en-GB" sz="2400" dirty="0" smtClean="0"/>
              <a:t> list of things to do in training.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2271127" y="332656"/>
            <a:ext cx="451848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GB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Check your answers</a:t>
            </a:r>
            <a:endParaRPr lang="cs-CZ" sz="40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251520" y="1268760"/>
            <a:ext cx="8649932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Have you </a:t>
            </a:r>
            <a:r>
              <a:rPr lang="en-GB" sz="2400" b="1" dirty="0" smtClean="0"/>
              <a:t>made</a:t>
            </a:r>
            <a:r>
              <a:rPr lang="en-GB" sz="2400" dirty="0" smtClean="0"/>
              <a:t> a decision about the job yet?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I </a:t>
            </a:r>
            <a:r>
              <a:rPr lang="en-GB" sz="2400" b="1" dirty="0" smtClean="0"/>
              <a:t>do</a:t>
            </a:r>
            <a:r>
              <a:rPr lang="en-GB" sz="2400" dirty="0" smtClean="0"/>
              <a:t> a lot of exercise as I want to get fit.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What things </a:t>
            </a:r>
            <a:r>
              <a:rPr lang="en-GB" sz="2400" b="1" dirty="0" smtClean="0"/>
              <a:t>make</a:t>
            </a:r>
            <a:r>
              <a:rPr lang="en-GB" sz="2400" dirty="0" smtClean="0"/>
              <a:t> you happy.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He’</a:t>
            </a:r>
            <a:r>
              <a:rPr lang="en-GB" sz="2400" b="1" dirty="0" smtClean="0"/>
              <a:t>s making </a:t>
            </a:r>
            <a:r>
              <a:rPr lang="en-GB" sz="2400" dirty="0" smtClean="0"/>
              <a:t>a phone call.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 </a:t>
            </a:r>
            <a:r>
              <a:rPr lang="en-GB" sz="2400" b="1" dirty="0" smtClean="0"/>
              <a:t>Are</a:t>
            </a:r>
            <a:r>
              <a:rPr lang="en-GB" sz="2400" dirty="0" smtClean="0"/>
              <a:t> you </a:t>
            </a:r>
            <a:r>
              <a:rPr lang="en-GB" sz="2400" b="1" dirty="0" smtClean="0"/>
              <a:t>doing</a:t>
            </a:r>
            <a:r>
              <a:rPr lang="en-GB" sz="2400" dirty="0" smtClean="0"/>
              <a:t> anything exciting at the weekend?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Don’t </a:t>
            </a:r>
            <a:r>
              <a:rPr lang="en-GB" sz="2400" b="1" dirty="0" smtClean="0"/>
              <a:t>make</a:t>
            </a:r>
            <a:r>
              <a:rPr lang="en-GB" sz="2400" dirty="0" smtClean="0"/>
              <a:t> a noise. The baby’s sleeping.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He </a:t>
            </a:r>
            <a:r>
              <a:rPr lang="en-GB" sz="2400" b="1" dirty="0" smtClean="0"/>
              <a:t>made</a:t>
            </a:r>
            <a:r>
              <a:rPr lang="en-GB" sz="2400" dirty="0" smtClean="0"/>
              <a:t> such a mess in his room that he couldn’t find anything.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We </a:t>
            </a:r>
            <a:r>
              <a:rPr lang="en-GB" sz="2400" b="1" dirty="0" smtClean="0"/>
              <a:t>did</a:t>
            </a:r>
            <a:r>
              <a:rPr lang="en-GB" sz="2400" dirty="0" smtClean="0"/>
              <a:t> all the housework yesterday.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She always </a:t>
            </a:r>
            <a:r>
              <a:rPr lang="en-GB" sz="2400" b="1" dirty="0" smtClean="0"/>
              <a:t>makes</a:t>
            </a:r>
            <a:r>
              <a:rPr lang="en-GB" sz="2400" dirty="0" smtClean="0"/>
              <a:t> her own clothes.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/>
              <a:t> </a:t>
            </a:r>
            <a:r>
              <a:rPr lang="en-GB" sz="2400" b="1" dirty="0" smtClean="0"/>
              <a:t>Is</a:t>
            </a:r>
            <a:r>
              <a:rPr lang="en-GB" sz="2400" dirty="0" smtClean="0"/>
              <a:t> she </a:t>
            </a:r>
            <a:r>
              <a:rPr lang="en-GB" sz="2400" b="1" dirty="0" smtClean="0"/>
              <a:t>making</a:t>
            </a:r>
            <a:r>
              <a:rPr lang="en-GB" sz="2400" dirty="0" smtClean="0"/>
              <a:t> progress with her English?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I’ll </a:t>
            </a:r>
            <a:r>
              <a:rPr lang="en-GB" sz="2400" b="1" dirty="0" smtClean="0"/>
              <a:t>do</a:t>
            </a:r>
            <a:r>
              <a:rPr lang="en-GB" sz="2400" dirty="0" smtClean="0"/>
              <a:t> my best but I don’t know if I’ll succeed.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What </a:t>
            </a:r>
            <a:r>
              <a:rPr lang="en-GB" sz="2400" b="1" dirty="0" smtClean="0"/>
              <a:t>have</a:t>
            </a:r>
            <a:r>
              <a:rPr lang="en-GB" sz="2400" dirty="0" smtClean="0"/>
              <a:t> you </a:t>
            </a:r>
            <a:r>
              <a:rPr lang="en-GB" sz="2400" b="1" dirty="0" smtClean="0"/>
              <a:t>done</a:t>
            </a:r>
            <a:r>
              <a:rPr lang="en-GB" sz="2400" dirty="0" smtClean="0"/>
              <a:t> for somebody else recently?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He always </a:t>
            </a:r>
            <a:r>
              <a:rPr lang="en-GB" sz="2400" b="1" dirty="0" smtClean="0"/>
              <a:t>makes</a:t>
            </a:r>
            <a:r>
              <a:rPr lang="en-GB" sz="2400" dirty="0" smtClean="0"/>
              <a:t> list of things to do in training.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683568" y="836712"/>
            <a:ext cx="7704856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cs-CZ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Zdroje a citace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Autorem materiálu a všech jeho částí, není-li uvedeno jinak, je Mgr. Ilona Kopšová.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Použitá literatura: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b="1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BETÁKOVÁ, Lucie, PhDr., MA, PhD. </a:t>
            </a:r>
            <a:r>
              <a:rPr lang="cs-CZ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Angličtina učitele angličtiny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Plzeň: </a:t>
            </a:r>
            <a:r>
              <a:rPr lang="cs-CZ" sz="1200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Fraus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2006, ISBN 80-7238-550-X.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Cambridge Advanced Learner´s Dictionary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Cambridge: Cambridge University Press, 2005, ISBN 0-521-60499-0.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HARMER, Jeremy. </a:t>
            </a:r>
            <a:r>
              <a:rPr lang="en-US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Teacher Knowledge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Edinburgh: Pearson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ELT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2012, ISBN 978-1-4082-6804-9.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/>
              <a:t>SZLACHTA, Emma. </a:t>
            </a:r>
            <a:r>
              <a:rPr lang="cs-CZ" sz="1200" i="1" dirty="0" err="1" smtClean="0"/>
              <a:t>Choices</a:t>
            </a:r>
            <a:r>
              <a:rPr lang="cs-CZ" sz="1200" i="1" dirty="0" smtClean="0"/>
              <a:t> - </a:t>
            </a:r>
            <a:r>
              <a:rPr lang="cs-CZ" sz="1200" i="1" dirty="0" err="1" smtClean="0"/>
              <a:t>Intermediate</a:t>
            </a:r>
            <a:r>
              <a:rPr lang="cs-CZ" sz="1200" dirty="0" smtClean="0"/>
              <a:t>. Edinburgh: </a:t>
            </a:r>
            <a:r>
              <a:rPr lang="cs-CZ" sz="1200" dirty="0" err="1" smtClean="0"/>
              <a:t>Pearson</a:t>
            </a:r>
            <a:r>
              <a:rPr lang="cs-CZ" sz="1200" dirty="0" smtClean="0"/>
              <a:t> ELT, 2012, ISBN 978-1-4082-9617-2.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FOLEY, Mark; HALL, Diane. </a:t>
            </a:r>
            <a:r>
              <a:rPr lang="en-GB" sz="1200" i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MyGrammarLab</a:t>
            </a:r>
            <a:r>
              <a:rPr lang="en-GB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Edinburgh: Pearson ELT, 2012, ISBN 9781408299159.</a:t>
            </a:r>
            <a:endParaRPr lang="cs-CZ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585</Words>
  <Application>Microsoft Office PowerPoint</Application>
  <PresentationFormat>Předvádění na obrazovce (4:3)</PresentationFormat>
  <Paragraphs>68</Paragraphs>
  <Slides>7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Motiv sady Office</vt:lpstr>
      <vt:lpstr>Snímek 1</vt:lpstr>
      <vt:lpstr>Snímek 2</vt:lpstr>
      <vt:lpstr>Snímek 3</vt:lpstr>
      <vt:lpstr>Snímek 4</vt:lpstr>
      <vt:lpstr>Snímek 5</vt:lpstr>
      <vt:lpstr>Snímek 6</vt:lpstr>
      <vt:lpstr>Snímek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Ilona</dc:creator>
  <cp:lastModifiedBy>Chalupna</cp:lastModifiedBy>
  <cp:revision>15</cp:revision>
  <dcterms:created xsi:type="dcterms:W3CDTF">2014-02-19T17:15:15Z</dcterms:created>
  <dcterms:modified xsi:type="dcterms:W3CDTF">2014-04-14T18:37:26Z</dcterms:modified>
</cp:coreProperties>
</file>